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5"/>
  </p:notesMasterIdLst>
  <p:sldIdLst>
    <p:sldId id="260" r:id="rId2"/>
    <p:sldId id="256" r:id="rId3"/>
    <p:sldId id="261" r:id="rId4"/>
    <p:sldId id="262" r:id="rId5"/>
    <p:sldId id="264" r:id="rId6"/>
    <p:sldId id="266" r:id="rId7"/>
    <p:sldId id="265" r:id="rId8"/>
    <p:sldId id="263" r:id="rId9"/>
    <p:sldId id="267" r:id="rId10"/>
    <p:sldId id="270" r:id="rId11"/>
    <p:sldId id="269" r:id="rId12"/>
    <p:sldId id="268" r:id="rId13"/>
    <p:sldId id="271" r:id="rId14"/>
    <p:sldId id="278" r:id="rId15"/>
    <p:sldId id="275" r:id="rId16"/>
    <p:sldId id="276" r:id="rId17"/>
    <p:sldId id="272" r:id="rId18"/>
    <p:sldId id="277" r:id="rId19"/>
    <p:sldId id="281" r:id="rId20"/>
    <p:sldId id="257" r:id="rId21"/>
    <p:sldId id="259" r:id="rId22"/>
    <p:sldId id="279" r:id="rId23"/>
    <p:sldId id="280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77442" autoAdjust="0"/>
  </p:normalViewPr>
  <p:slideViewPr>
    <p:cSldViewPr>
      <p:cViewPr varScale="1">
        <p:scale>
          <a:sx n="70" d="100"/>
          <a:sy n="70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6446D-FB52-43F1-A97B-FB530AE4FC61}" type="datetimeFigureOut">
              <a:rPr lang="fr-FR" smtClean="0"/>
              <a:t>01/11/2011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8E9BD-B72D-4C52-B1E4-214151A2BA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32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1905 : Création de la Société des Moteurs Gnome à Gennevilliers par les frères Seguin et lancement des premiers moteurs rotatifs</a:t>
            </a:r>
          </a:p>
          <a:p>
            <a:r>
              <a:rPr lang="fr-FR" dirty="0" smtClean="0"/>
              <a:t>1945 : Regroupement des motoristes aéronautiques français et nationalisation sous une nouvelle raison sociale : S.N.E.C.M.A. (Société Nationale d’Etudes et Construction de Moteurs d’Aviation).</a:t>
            </a:r>
          </a:p>
          <a:p>
            <a:r>
              <a:rPr lang="fr-FR" dirty="0" smtClean="0"/>
              <a:t>1978 : Premier vol du moteur militaire M53 sur le Mirage 2000</a:t>
            </a:r>
          </a:p>
          <a:p>
            <a:r>
              <a:rPr lang="fr-FR" dirty="0" smtClean="0"/>
              <a:t>1990 : Premier vol du moteur militaire M88 sur le Rafale</a:t>
            </a:r>
          </a:p>
          <a:p>
            <a:r>
              <a:rPr lang="fr-FR" dirty="0" smtClean="0"/>
              <a:t>1997 : La </a:t>
            </a:r>
            <a:r>
              <a:rPr lang="fr-FR" b="0" dirty="0" smtClean="0"/>
              <a:t>SEPR</a:t>
            </a:r>
            <a:r>
              <a:rPr lang="fr-FR" b="1" dirty="0" smtClean="0"/>
              <a:t>(Société d’Etudes de la Propulsion par Réaction</a:t>
            </a:r>
            <a:r>
              <a:rPr lang="fr-FR" dirty="0" smtClean="0"/>
              <a:t>), rachetée à 100 %, devient une division de Snecma. Premier vol réussi d’Ariane 5. </a:t>
            </a:r>
          </a:p>
          <a:p>
            <a:endParaRPr lang="fr-FR" dirty="0" smtClean="0"/>
          </a:p>
          <a:p>
            <a:r>
              <a:rPr lang="fr-FR" dirty="0" smtClean="0"/>
              <a:t>En 2002, la société devient filiale de Snecma S.A (devenu Groupe Safran depuis 2005), et prend la dénomination sociale de Snecma Propulsion Solide.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8E9BD-B72D-4C52-B1E4-214151A2BA5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696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(3000°C). Ce savoir-faire constitue un véritable atout pour le groupe Safran et permet à la société d’être reconnue comme centre de compétences pour les tuyères aéronautiques et spatiales et Centre d’Excellence Technique et Industriel du groupe Safran pour les composites </a:t>
            </a:r>
            <a:r>
              <a:rPr lang="fr-FR" dirty="0" err="1" smtClean="0"/>
              <a:t>thermostructuraux</a:t>
            </a:r>
            <a:r>
              <a:rPr lang="fr-FR" dirty="0" smtClean="0"/>
              <a:t>.</a:t>
            </a:r>
          </a:p>
          <a:p>
            <a:r>
              <a:rPr lang="fr-FR" dirty="0" smtClean="0"/>
              <a:t>Avec un effectif de près de 1200 personnes, Snecma Propulsion Solide a réalisé en 2010 un chiffres d’affaires de 287 M€.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8E9BD-B72D-4C52-B1E4-214151A2BA5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096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Présent sur tous les continents, le Groupe emploie plus de 54 000 personnes et a réalisé en 2010 un chiffre d’affaires de 10,8 milliards d’euros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8E9BD-B72D-4C52-B1E4-214151A2BA5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76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Snecma Propulsion Solide produit notamment les moteurs des missiles M51, Mistral et du Missile de Croisière Naval (</a:t>
            </a:r>
            <a:r>
              <a:rPr lang="fr-FR" dirty="0" err="1" smtClean="0"/>
              <a:t>MdCN</a:t>
            </a:r>
            <a:r>
              <a:rPr lang="fr-FR" dirty="0" smtClean="0"/>
              <a:t>). Avec plus de 2 200 propulseurs réalisés, 400 tirs d’essais en vol et 1200 essais au banc depuis sa création, Snecma Propulsion Solide est aujourd’hui le leader européen de la propulsion solide.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8E9BD-B72D-4C52-B1E4-214151A2BA5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944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Avio</a:t>
            </a:r>
            <a:r>
              <a:rPr lang="fr-FR" dirty="0" smtClean="0"/>
              <a:t> au travers de leur filiale commune </a:t>
            </a:r>
            <a:r>
              <a:rPr lang="fr-FR" dirty="0" err="1" smtClean="0"/>
              <a:t>Europropulsion</a:t>
            </a:r>
            <a:r>
              <a:rPr lang="fr-FR" dirty="0" smtClean="0"/>
              <a:t>, Snecma Propulsion Solide conçoit, développe et produit également le divergent </a:t>
            </a:r>
            <a:r>
              <a:rPr lang="fr-FR" dirty="0" err="1" smtClean="0"/>
              <a:t>déployable</a:t>
            </a:r>
            <a:r>
              <a:rPr lang="fr-FR" dirty="0" smtClean="0"/>
              <a:t> du moteur Vinci® (appelé à propulser l’étage supérieur de la future version d’Ariane 5), et celui du moteur RL10-B2 de Pratt &amp; Whitney équipant le lanceur Delta 4 de Boeing.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8E9BD-B72D-4C52-B1E4-214151A2BA5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143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: volets de sortie des gaz de combustion du moteur M88 équipant le Rafale, volets à endurance exceptionnelle pour le moteur F100 de Pratt &amp; Whitney, tuyères de l’avion régional russe </a:t>
            </a:r>
            <a:r>
              <a:rPr lang="fr-FR" dirty="0" err="1" smtClean="0"/>
              <a:t>Sukhoï</a:t>
            </a:r>
            <a:r>
              <a:rPr lang="fr-FR" dirty="0" smtClean="0"/>
              <a:t> </a:t>
            </a:r>
            <a:r>
              <a:rPr lang="fr-FR" dirty="0" err="1" smtClean="0"/>
              <a:t>Superjet</a:t>
            </a:r>
            <a:r>
              <a:rPr lang="fr-FR" dirty="0" smtClean="0"/>
              <a:t> 100. Ces matériaux permettent de réduire la masse donc la consommation, de réduire les émissions d’oxydes et d’y intégrer des traitements acoustiques permettant de réduire le bruit.</a:t>
            </a:r>
          </a:p>
          <a:p>
            <a:r>
              <a:rPr lang="fr-FR" dirty="0" smtClean="0"/>
              <a:t>Snecma Propulsion Solide propose également des composites carbone-carbone 3D </a:t>
            </a:r>
            <a:r>
              <a:rPr lang="fr-FR" dirty="0" err="1" smtClean="0"/>
              <a:t>ultra-légers</a:t>
            </a:r>
            <a:r>
              <a:rPr lang="fr-FR" dirty="0" smtClean="0"/>
              <a:t>, idéalement conçus pour l’équipement de fours de traitement à haute température, sous vide ou en atmosphère contrôlée.</a:t>
            </a:r>
          </a:p>
          <a:p>
            <a:r>
              <a:rPr lang="fr-FR" dirty="0" smtClean="0"/>
              <a:t>Elle produit plus de 6000 pièces par an utilisées dans le domaine spatial, défense, aéronautique et industrie (la métallurgie, la chimie…).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8E9BD-B72D-4C52-B1E4-214151A2BA5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08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isocè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le isocè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cxnSp>
        <p:nvCxnSpPr>
          <p:cNvPr id="11" name="Connecteur droit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cteur droit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01/11/2011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Prix aéronautique 2012 </a:t>
            </a: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6" r="28486"/>
          <a:stretch>
            <a:fillRect/>
          </a:stretch>
        </p:blipFill>
        <p:spPr/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Une invention qui a révolutionné l’histoire de l’aéronautique.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670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4881" y="188640"/>
            <a:ext cx="8062912" cy="1470025"/>
          </a:xfrm>
        </p:spPr>
        <p:txBody>
          <a:bodyPr/>
          <a:lstStyle/>
          <a:p>
            <a:r>
              <a:rPr lang="fr-FR" dirty="0" smtClean="0"/>
              <a:t>Lycée Saint Joseph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404664" y="4806669"/>
            <a:ext cx="8278936" cy="2051331"/>
          </a:xfrm>
        </p:spPr>
        <p:txBody>
          <a:bodyPr>
            <a:normAutofit/>
          </a:bodyPr>
          <a:lstStyle/>
          <a:p>
            <a:r>
              <a:rPr lang="fr-FR" dirty="0" smtClean="0"/>
              <a:t>Clément FAURE</a:t>
            </a:r>
          </a:p>
          <a:p>
            <a:r>
              <a:rPr lang="fr-FR" dirty="0" smtClean="0"/>
              <a:t>Augustin Du CHAZAUD </a:t>
            </a:r>
          </a:p>
          <a:p>
            <a:r>
              <a:rPr lang="fr-FR" dirty="0" smtClean="0"/>
              <a:t>&amp;</a:t>
            </a:r>
          </a:p>
          <a:p>
            <a:r>
              <a:rPr lang="fr-FR" dirty="0" smtClean="0"/>
              <a:t>Matthieu MORAS   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8920"/>
            <a:ext cx="2880320" cy="19515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502" y="1619549"/>
            <a:ext cx="3641611" cy="217874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38347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Snecma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350484" y="5445224"/>
            <a:ext cx="6783288" cy="1219400"/>
          </a:xfrm>
        </p:spPr>
        <p:txBody>
          <a:bodyPr/>
          <a:lstStyle/>
          <a:p>
            <a:r>
              <a:rPr lang="fr-FR" dirty="0"/>
              <a:t>Motoriste aéronautique et spatial de premier rang, </a:t>
            </a:r>
            <a:r>
              <a:rPr lang="fr-FR" i="1" dirty="0"/>
              <a:t>Snecma</a:t>
            </a:r>
            <a:r>
              <a:rPr lang="fr-FR" dirty="0"/>
              <a:t> (groupe Safran)conçoit, développe, produit, et </a:t>
            </a:r>
            <a:r>
              <a:rPr lang="fr-FR" dirty="0" smtClean="0"/>
              <a:t>commercialise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040" y="382215"/>
            <a:ext cx="4419119" cy="1222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32" y="1758607"/>
            <a:ext cx="3312368" cy="23538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303" y="2373580"/>
            <a:ext cx="2533650" cy="1123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440" y="4515207"/>
            <a:ext cx="1981200" cy="514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67889"/>
            <a:ext cx="2809875" cy="781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2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458" y="4608269"/>
            <a:ext cx="3744416" cy="2109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22" y="4603171"/>
            <a:ext cx="3744416" cy="21143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937" y="4392335"/>
            <a:ext cx="4198092" cy="2361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0269" y="-85304"/>
            <a:ext cx="8229600" cy="1399032"/>
          </a:xfrm>
        </p:spPr>
        <p:txBody>
          <a:bodyPr/>
          <a:lstStyle/>
          <a:p>
            <a:r>
              <a:rPr lang="fr-FR" dirty="0" smtClean="0"/>
              <a:t>Historique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08364" y="1340525"/>
            <a:ext cx="86841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Snecma Propulsion Solide fait partie du paysage industriel aéronautique et aérospatial bordelais depuis de nombreuses années.</a:t>
            </a:r>
          </a:p>
          <a:p>
            <a:endParaRPr lang="fr-FR" dirty="0"/>
          </a:p>
          <a:p>
            <a:r>
              <a:rPr lang="fr-FR" dirty="0"/>
              <a:t> En effet, l’histoire de l’entreprise est liée à la volonté française de construire des engins fusées qui soient capables de conquérir les cieux encore vierges en haute altitude, et de posséder une force de dissuasion nationale.</a:t>
            </a:r>
          </a:p>
          <a:p>
            <a:r>
              <a:rPr lang="fr-FR" dirty="0"/>
              <a:t>Snecma Propulsion Solide est depuis plus de 60 ans l’un des leaders mondiaux dans la conception et la production des moteurs à propergol solide pour missiles et lanceurs spatiaux qui répondent aux exigences les plus sévères en matière de sécurité, fiabilité, disponibilité et performances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31" y="4488141"/>
            <a:ext cx="4176463" cy="2349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4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point sur Snecma.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7698" y="2298932"/>
            <a:ext cx="5832648" cy="2376264"/>
          </a:xfrm>
        </p:spPr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fr-FR" dirty="0"/>
              <a:t>Snecma Propulsion Solide développe et produit des matériaux composites adaptés aux très hautes températures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8350"/>
            <a:ext cx="91440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221" y="3915528"/>
            <a:ext cx="2094779" cy="1440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348" y="2298932"/>
            <a:ext cx="2412830" cy="1616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15528"/>
            <a:ext cx="2189189" cy="14585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137" y="148560"/>
            <a:ext cx="2591858" cy="2150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52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399032"/>
          </a:xfrm>
        </p:spPr>
        <p:txBody>
          <a:bodyPr/>
          <a:lstStyle/>
          <a:p>
            <a:r>
              <a:rPr lang="fr-FR" dirty="0" smtClean="0"/>
              <a:t>Groupe Safran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628800"/>
            <a:ext cx="7128792" cy="6984776"/>
          </a:xfrm>
        </p:spPr>
        <p:txBody>
          <a:bodyPr>
            <a:noAutofit/>
          </a:bodyPr>
          <a:lstStyle/>
          <a:p>
            <a:pPr marL="64008" indent="0">
              <a:buNone/>
            </a:pPr>
            <a:r>
              <a:rPr lang="fr-FR" sz="2000" b="1" dirty="0" smtClean="0"/>
              <a:t>La </a:t>
            </a:r>
            <a:r>
              <a:rPr lang="fr-FR" sz="2000" b="1" dirty="0"/>
              <a:t>synergie d’un groupe international</a:t>
            </a:r>
          </a:p>
          <a:p>
            <a:pPr marL="64008" indent="0">
              <a:buNone/>
            </a:pPr>
            <a:r>
              <a:rPr lang="fr-FR" sz="2000" dirty="0"/>
              <a:t>Snecma Propulsion Solide bénéficie de la synergie du groupe Safran, équipementier international de haute technologie, leader en aéronautique, défense et sécurité.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57475"/>
            <a:ext cx="1489348" cy="99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47" y="3639837"/>
            <a:ext cx="1527537" cy="101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884" y="3639837"/>
            <a:ext cx="1587484" cy="101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885" y="4657475"/>
            <a:ext cx="1587484" cy="98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0752" y="1628800"/>
            <a:ext cx="1295529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863288"/>
            <a:ext cx="4381500" cy="2581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49280" y="1916832"/>
            <a:ext cx="5715000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23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Propulsion défense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fr-FR" dirty="0"/>
              <a:t>Snecma Propulsion Solide conçoit, développe et produit des ensembles propulsifs pour missiles balistiques et tactiques, ainsi que des systèmes de contrôle de poussée pour missiles tactiques et intercepteurs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42" y="4797152"/>
            <a:ext cx="9176842" cy="294322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704228"/>
            <a:ext cx="9433048" cy="181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17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Propulsion spatiale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72000"/>
          </a:xfrm>
        </p:spPr>
        <p:txBody>
          <a:bodyPr/>
          <a:lstStyle/>
          <a:p>
            <a:pPr marL="64008" indent="0">
              <a:buNone/>
            </a:pPr>
            <a:r>
              <a:rPr lang="fr-FR" dirty="0"/>
              <a:t>Maître d’œuvre des Moteurs à Propergol Solide (MPS) du lanceur Ariane 5 avec </a:t>
            </a:r>
            <a:r>
              <a:rPr lang="fr-FR" dirty="0" err="1"/>
              <a:t>Europropulsion</a:t>
            </a:r>
            <a:r>
              <a:rPr lang="fr-FR" dirty="0"/>
              <a:t> et des moteurs du lanceur européen VEGA, en coopération avec la société italienne </a:t>
            </a:r>
            <a:r>
              <a:rPr lang="fr-FR" dirty="0" err="1" smtClean="0"/>
              <a:t>Avio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104"/>
            <a:ext cx="9144000" cy="294322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4371454"/>
            <a:ext cx="9182100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0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Aéronautique et composites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72000"/>
          </a:xfrm>
        </p:spPr>
        <p:txBody>
          <a:bodyPr/>
          <a:lstStyle/>
          <a:p>
            <a:pPr marL="64008" indent="0">
              <a:buNone/>
            </a:pPr>
            <a:r>
              <a:rPr lang="fr-FR" dirty="0"/>
              <a:t>Snecma Propulsion Solide conçoit et développe des sous-ensembles à base de matériaux composites hautes températures pour la propulsion aéronautique militaire et civile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3264"/>
            <a:ext cx="9144000" cy="10096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252914"/>
            <a:ext cx="4572000" cy="16088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252913"/>
            <a:ext cx="4572000" cy="1608857"/>
          </a:xfrm>
          <a:prstGeom prst="rect">
            <a:avLst/>
          </a:prstGeom>
        </p:spPr>
      </p:pic>
      <p:sp>
        <p:nvSpPr>
          <p:cNvPr id="8" name="Rogner et arrondir un rectangle à un seul coin 7"/>
          <p:cNvSpPr/>
          <p:nvPr/>
        </p:nvSpPr>
        <p:spPr>
          <a:xfrm>
            <a:off x="0" y="4088160"/>
            <a:ext cx="9156898" cy="155104"/>
          </a:xfrm>
          <a:prstGeom prst="snip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5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Métier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51472"/>
            <a:ext cx="6892044" cy="3882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7571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Métier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6475242" cy="4314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8766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Métier 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96952"/>
            <a:ext cx="5134170" cy="3420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2509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0923"/>
            <a:ext cx="4118992" cy="997296"/>
          </a:xfrm>
        </p:spPr>
        <p:txBody>
          <a:bodyPr/>
          <a:lstStyle/>
          <a:p>
            <a:r>
              <a:rPr lang="fr-FR" dirty="0" smtClean="0"/>
              <a:t>Le réacteur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31640" y="836712"/>
            <a:ext cx="6423248" cy="715344"/>
          </a:xfrm>
        </p:spPr>
        <p:txBody>
          <a:bodyPr/>
          <a:lstStyle/>
          <a:p>
            <a:r>
              <a:rPr lang="fr-FR" dirty="0" smtClean="0"/>
              <a:t>Une invention qui a bouleversé le transport aérien 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0203"/>
            <a:ext cx="9144000" cy="2943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696" y="3758951"/>
            <a:ext cx="2885728" cy="2885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" y="1265143"/>
            <a:ext cx="7812360" cy="25146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7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France 3</a:t>
            </a:r>
            <a:endParaRPr lang="fr-F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2736304" cy="472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40968"/>
            <a:ext cx="3361556" cy="224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90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0"/>
            <a:ext cx="8062912" cy="1470025"/>
          </a:xfrm>
        </p:spPr>
        <p:txBody>
          <a:bodyPr/>
          <a:lstStyle/>
          <a:p>
            <a:r>
              <a:rPr lang="fr-FR" dirty="0" smtClean="0"/>
              <a:t>Histoire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2556792" y="1065684"/>
            <a:ext cx="8062912" cy="1752600"/>
          </a:xfrm>
        </p:spPr>
        <p:txBody>
          <a:bodyPr/>
          <a:lstStyle/>
          <a:p>
            <a:r>
              <a:rPr lang="fr-FR" dirty="0" err="1" smtClean="0"/>
              <a:t>Cf</a:t>
            </a:r>
            <a:r>
              <a:rPr lang="fr-FR" dirty="0" smtClean="0"/>
              <a:t> carnet de vol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48880"/>
            <a:ext cx="6336704" cy="3569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950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différent type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2708920"/>
            <a:ext cx="5232261" cy="3861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8859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-14229"/>
            <a:ext cx="8062912" cy="1470025"/>
          </a:xfrm>
        </p:spPr>
        <p:txBody>
          <a:bodyPr/>
          <a:lstStyle/>
          <a:p>
            <a:r>
              <a:rPr lang="fr-FR" dirty="0" err="1" smtClean="0"/>
              <a:t>Stratoturbomgaréacteur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684584" y="1628800"/>
            <a:ext cx="9649072" cy="4752528"/>
          </a:xfrm>
        </p:spPr>
        <p:txBody>
          <a:bodyPr>
            <a:normAutofit/>
          </a:bodyPr>
          <a:lstStyle/>
          <a:p>
            <a:r>
              <a:rPr lang="fr-FR" dirty="0" smtClean="0"/>
              <a:t>Plus rapide </a:t>
            </a:r>
          </a:p>
          <a:p>
            <a:r>
              <a:rPr lang="fr-FR" dirty="0" smtClean="0"/>
              <a:t>Plus sur </a:t>
            </a:r>
          </a:p>
          <a:p>
            <a:r>
              <a:rPr lang="fr-FR" dirty="0" smtClean="0"/>
              <a:t>Plus cher </a:t>
            </a:r>
          </a:p>
          <a:p>
            <a:r>
              <a:rPr lang="fr-FR" dirty="0" smtClean="0"/>
              <a:t>Plus </a:t>
            </a:r>
            <a:r>
              <a:rPr lang="fr-FR" dirty="0" err="1" smtClean="0"/>
              <a:t>bruiant</a:t>
            </a:r>
            <a:r>
              <a:rPr lang="fr-FR" dirty="0" smtClean="0"/>
              <a:t> </a:t>
            </a:r>
          </a:p>
          <a:p>
            <a:r>
              <a:rPr lang="fr-FR" dirty="0" smtClean="0"/>
              <a:t>Plus gros </a:t>
            </a:r>
          </a:p>
          <a:p>
            <a:r>
              <a:rPr lang="fr-FR" dirty="0" smtClean="0"/>
              <a:t>Toujours </a:t>
            </a:r>
            <a:r>
              <a:rPr lang="fr-FR" dirty="0" err="1" smtClean="0"/>
              <a:t>puls</a:t>
            </a:r>
            <a:r>
              <a:rPr lang="fr-FR" dirty="0" smtClean="0"/>
              <a:t> gros 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" y="2401848"/>
            <a:ext cx="5201920" cy="39166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4514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Une idée ?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107" y="2708920"/>
            <a:ext cx="4286250" cy="30003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947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petit expérience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7719392" cy="715344"/>
          </a:xfrm>
        </p:spPr>
        <p:txBody>
          <a:bodyPr/>
          <a:lstStyle/>
          <a:p>
            <a:r>
              <a:rPr lang="fr-FR" dirty="0" smtClean="0"/>
              <a:t>Mieux comprendre le principe d’action réaction 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93096"/>
            <a:ext cx="2664296" cy="19960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60098"/>
            <a:ext cx="3349550" cy="22704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721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Histoire du réacteur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Invention du XX</a:t>
            </a:r>
            <a:r>
              <a:rPr lang="fr-FR" smtClean="0"/>
              <a:t>° siècle </a:t>
            </a:r>
            <a:r>
              <a:rPr lang="fr-FR" dirty="0" smtClean="0"/>
              <a:t>! 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45024"/>
            <a:ext cx="7620000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60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83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Remercîment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St Jo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248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5199112" cy="1285328"/>
          </a:xfrm>
        </p:spPr>
        <p:txBody>
          <a:bodyPr/>
          <a:lstStyle/>
          <a:p>
            <a:r>
              <a:rPr lang="fr-FR" dirty="0" smtClean="0"/>
              <a:t>Communication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http://moras.matthieu.free.fr</a:t>
            </a:r>
          </a:p>
          <a:p>
            <a:r>
              <a:rPr lang="fr-FR" dirty="0"/>
              <a:t>http://stemarthe-stjean.fr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4" y="3715561"/>
            <a:ext cx="9108315" cy="191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5" y="5848350"/>
            <a:ext cx="9144000" cy="1009650"/>
          </a:xfrm>
          <a:prstGeom prst="rect">
            <a:avLst/>
          </a:prstGeom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5" y="5672137"/>
            <a:ext cx="9182100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0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233</TotalTime>
  <Words>818</Words>
  <Application>Microsoft Office PowerPoint</Application>
  <PresentationFormat>Affichage à l'écran (4:3)</PresentationFormat>
  <Paragraphs>73</Paragraphs>
  <Slides>23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Verve</vt:lpstr>
      <vt:lpstr>Prix aéronautique 2012 </vt:lpstr>
      <vt:lpstr>Lycée Saint Joseph </vt:lpstr>
      <vt:lpstr>Snecma </vt:lpstr>
      <vt:lpstr>Historique </vt:lpstr>
      <vt:lpstr>Le point sur Snecma.</vt:lpstr>
      <vt:lpstr>Groupe Safran</vt:lpstr>
      <vt:lpstr>Propulsion défense</vt:lpstr>
      <vt:lpstr>Propulsion spatiale</vt:lpstr>
      <vt:lpstr>Aéronautique et composites </vt:lpstr>
      <vt:lpstr>Métier 1</vt:lpstr>
      <vt:lpstr>Métier 2</vt:lpstr>
      <vt:lpstr>Métier 3</vt:lpstr>
      <vt:lpstr>Le réacteur </vt:lpstr>
      <vt:lpstr>France 3</vt:lpstr>
      <vt:lpstr>Histoire </vt:lpstr>
      <vt:lpstr>Les différent type </vt:lpstr>
      <vt:lpstr>Stratoturbomgaréacteur </vt:lpstr>
      <vt:lpstr>Une idée ?</vt:lpstr>
      <vt:lpstr>Une petit expérience </vt:lpstr>
      <vt:lpstr>Histoire du réacteur </vt:lpstr>
      <vt:lpstr>Conclusion </vt:lpstr>
      <vt:lpstr>Remercîment </vt:lpstr>
      <vt:lpstr>Communication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Prix aéronautique 2012</dc:title>
  <dc:creator>matthieu</dc:creator>
  <cp:lastModifiedBy>Grande  Maison</cp:lastModifiedBy>
  <cp:revision>24</cp:revision>
  <dcterms:created xsi:type="dcterms:W3CDTF">2011-05-30T20:19:18Z</dcterms:created>
  <dcterms:modified xsi:type="dcterms:W3CDTF">2011-11-01T20:36:48Z</dcterms:modified>
</cp:coreProperties>
</file>